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F79A1-2C49-44AA-BD76-00CEE0FB4BF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DEDB7-831B-424F-9AEF-1F710BC41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5800" y="5715000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</TotalTime>
  <Words>1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that make me feel…</dc:title>
  <dc:creator>jhartman2</dc:creator>
  <cp:lastModifiedBy>amy.vanslocum</cp:lastModifiedBy>
  <cp:revision>3</cp:revision>
  <dcterms:created xsi:type="dcterms:W3CDTF">2012-11-01T19:45:00Z</dcterms:created>
  <dcterms:modified xsi:type="dcterms:W3CDTF">2013-11-05T20:56:44Z</dcterms:modified>
</cp:coreProperties>
</file>